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415" r:id="rId2"/>
    <p:sldId id="1416" r:id="rId3"/>
    <p:sldId id="1443" r:id="rId4"/>
    <p:sldId id="1420" r:id="rId5"/>
    <p:sldId id="1422" r:id="rId6"/>
    <p:sldId id="1421" r:id="rId7"/>
    <p:sldId id="1419" r:id="rId8"/>
    <p:sldId id="1424" r:id="rId9"/>
    <p:sldId id="1423" r:id="rId10"/>
    <p:sldId id="1425" r:id="rId11"/>
    <p:sldId id="1427" r:id="rId12"/>
    <p:sldId id="1428" r:id="rId13"/>
    <p:sldId id="1426" r:id="rId14"/>
    <p:sldId id="1429" r:id="rId15"/>
    <p:sldId id="1430" r:id="rId16"/>
    <p:sldId id="1432" r:id="rId17"/>
    <p:sldId id="1433" r:id="rId18"/>
    <p:sldId id="1434" r:id="rId19"/>
    <p:sldId id="1435" r:id="rId20"/>
    <p:sldId id="1442" r:id="rId21"/>
    <p:sldId id="1441" r:id="rId22"/>
    <p:sldId id="1444" r:id="rId23"/>
    <p:sldId id="1445" r:id="rId24"/>
    <p:sldId id="1438" r:id="rId25"/>
    <p:sldId id="1440" r:id="rId2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ys Viršutis" initials="BV" lastIdx="1" clrIdx="0">
    <p:extLst>
      <p:ext uri="{19B8F6BF-5375-455C-9EA6-DF929625EA0E}">
        <p15:presenceInfo xmlns:p15="http://schemas.microsoft.com/office/powerpoint/2012/main" userId="Balys Viršut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B2D"/>
    <a:srgbClr val="000000"/>
    <a:srgbClr val="F6F6F6"/>
    <a:srgbClr val="E34949"/>
    <a:srgbClr val="C8700F"/>
    <a:srgbClr val="2C3D49"/>
    <a:srgbClr val="FF5050"/>
    <a:srgbClr val="ECAE02"/>
    <a:srgbClr val="F8E48B"/>
    <a:srgbClr val="2B3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60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16121-BDF7-481C-8E84-C5275FFAE4BA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D0CD8-869D-4E2F-96F2-E456D6C32D7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0407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0CD8-869D-4E2F-96F2-E456D6C32D75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3306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0CD8-869D-4E2F-96F2-E456D6C32D75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3306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0CD8-869D-4E2F-96F2-E456D6C32D75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798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0CD8-869D-4E2F-96F2-E456D6C32D75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133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D0CD8-869D-4E2F-96F2-E456D6C32D75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442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5047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3300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449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075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40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1815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358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6851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5004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5007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5726F-6C0B-4E8D-8285-890E304BBD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001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4E73-E439-4FA8-B38F-44254DAC2845}" type="datetimeFigureOut">
              <a:rPr lang="lt-LT" smtClean="0"/>
              <a:t>2023-10-12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0842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The Blue Print for Building Muscle - Living Healthy">
            <a:extLst>
              <a:ext uri="{FF2B5EF4-FFF2-40B4-BE49-F238E27FC236}">
                <a16:creationId xmlns:a16="http://schemas.microsoft.com/office/drawing/2014/main" id="{1501B764-6AF0-2DD4-35C4-D0FF1743C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DDF276-A5EE-5C04-5109-F5908A4D9082}"/>
              </a:ext>
            </a:extLst>
          </p:cNvPr>
          <p:cNvSpPr/>
          <p:nvPr/>
        </p:nvSpPr>
        <p:spPr>
          <a:xfrm>
            <a:off x="0" y="4773879"/>
            <a:ext cx="8478073" cy="4306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pc="600" dirty="0" err="1">
                <a:latin typeface="Calibri" panose="020F0502020204030204" pitchFamily="34" charset="0"/>
                <a:ea typeface="Calibri" panose="020F0502020204030204" pitchFamily="34" charset="0"/>
              </a:rPr>
              <a:t>TRENIRUOT</a:t>
            </a:r>
            <a:r>
              <a:rPr lang="lt-LT" spc="600" dirty="0">
                <a:latin typeface="Calibri" panose="020F0502020204030204" pitchFamily="34" charset="0"/>
                <a:ea typeface="Calibri" panose="020F0502020204030204" pitchFamily="34" charset="0"/>
              </a:rPr>
              <a:t>ĖS, </a:t>
            </a:r>
            <a:r>
              <a:rPr lang="en-US" spc="600" dirty="0">
                <a:latin typeface="Calibri" panose="020F0502020204030204" pitchFamily="34" charset="0"/>
                <a:ea typeface="Calibri" panose="020F0502020204030204" pitchFamily="34" charset="0"/>
              </a:rPr>
              <a:t>RAUMEN</a:t>
            </a:r>
            <a:r>
              <a:rPr lang="lt-LT" spc="600" dirty="0">
                <a:latin typeface="Calibri" panose="020F0502020204030204" pitchFamily="34" charset="0"/>
                <a:ea typeface="Calibri" panose="020F0502020204030204" pitchFamily="34" charset="0"/>
              </a:rPr>
              <a:t>Ų ATMINTIS IR SALES SLUMP</a:t>
            </a:r>
            <a:endParaRPr lang="en-US" spc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EF1D6-3C44-ABAA-532E-1980B838D555}"/>
              </a:ext>
            </a:extLst>
          </p:cNvPr>
          <p:cNvSpPr txBox="1"/>
          <p:nvPr/>
        </p:nvSpPr>
        <p:spPr>
          <a:xfrm>
            <a:off x="-1" y="5660041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pc="600" dirty="0">
                <a:solidFill>
                  <a:schemeClr val="bg1"/>
                </a:solidFill>
              </a:rPr>
              <a:t>BALYS VIRŠUTIS</a:t>
            </a:r>
            <a:br>
              <a:rPr lang="lt-LT" spc="600" dirty="0">
                <a:solidFill>
                  <a:schemeClr val="bg1"/>
                </a:solidFill>
              </a:rPr>
            </a:br>
            <a:r>
              <a:rPr lang="lt-LT" spc="600" dirty="0">
                <a:solidFill>
                  <a:schemeClr val="bg1"/>
                </a:solidFill>
              </a:rPr>
              <a:t>European Security Academy</a:t>
            </a:r>
          </a:p>
        </p:txBody>
      </p:sp>
    </p:spTree>
    <p:extLst>
      <p:ext uri="{BB962C8B-B14F-4D97-AF65-F5344CB8AC3E}">
        <p14:creationId xmlns:p14="http://schemas.microsoft.com/office/powerpoint/2010/main" val="360768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230849-C50D-B998-673E-4934F0658D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A0899-CFCF-F2BD-9AF9-DA795AA28DA5}"/>
              </a:ext>
            </a:extLst>
          </p:cNvPr>
          <p:cNvSpPr/>
          <p:nvPr/>
        </p:nvSpPr>
        <p:spPr>
          <a:xfrm>
            <a:off x="4676042" y="2946400"/>
            <a:ext cx="2839915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C00000"/>
                </a:solidFill>
              </a:rPr>
              <a:t>OPERATORIUS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746CC-DD59-88A3-74AA-30C38B4BF331}"/>
              </a:ext>
            </a:extLst>
          </p:cNvPr>
          <p:cNvSpPr/>
          <p:nvPr/>
        </p:nvSpPr>
        <p:spPr>
          <a:xfrm>
            <a:off x="1860550" y="3098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pc="300" dirty="0">
                <a:solidFill>
                  <a:srgbClr val="00B0F0"/>
                </a:solidFill>
              </a:rPr>
              <a:t>TAKTIKA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F1E22-9071-540B-4A33-EFB2B93B59DA}"/>
              </a:ext>
            </a:extLst>
          </p:cNvPr>
          <p:cNvSpPr/>
          <p:nvPr/>
        </p:nvSpPr>
        <p:spPr>
          <a:xfrm>
            <a:off x="8388350" y="3098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IN</a:t>
            </a:r>
            <a:r>
              <a:rPr lang="lt-LT" spc="300" dirty="0">
                <a:solidFill>
                  <a:srgbClr val="00B0F0"/>
                </a:solidFill>
              </a:rPr>
              <a:t>ŽINERIJA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0B63F8-C30E-2145-C813-E5AA3532BE5F}"/>
              </a:ext>
            </a:extLst>
          </p:cNvPr>
          <p:cNvSpPr/>
          <p:nvPr/>
        </p:nvSpPr>
        <p:spPr>
          <a:xfrm>
            <a:off x="83883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pc="300" dirty="0">
                <a:solidFill>
                  <a:srgbClr val="00B0F0"/>
                </a:solidFill>
              </a:rPr>
              <a:t>KOM.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42C27-DE29-7798-A2D1-4B703C760681}"/>
              </a:ext>
            </a:extLst>
          </p:cNvPr>
          <p:cNvSpPr/>
          <p:nvPr/>
        </p:nvSpPr>
        <p:spPr>
          <a:xfrm>
            <a:off x="18605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GINKLAI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3D9F1-86A3-85F5-F3A5-789DC4C0C41E}"/>
              </a:ext>
            </a:extLst>
          </p:cNvPr>
          <p:cNvSpPr/>
          <p:nvPr/>
        </p:nvSpPr>
        <p:spPr>
          <a:xfrm>
            <a:off x="1860550" y="5130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APSAUGA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4AB66-0E71-137D-3BC1-2215728A0BB7}"/>
              </a:ext>
            </a:extLst>
          </p:cNvPr>
          <p:cNvSpPr/>
          <p:nvPr/>
        </p:nvSpPr>
        <p:spPr>
          <a:xfrm>
            <a:off x="8388350" y="5130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NAVIGACIJA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E98EDD-FE52-9CF9-E466-74DCEA107ACF}"/>
              </a:ext>
            </a:extLst>
          </p:cNvPr>
          <p:cNvSpPr/>
          <p:nvPr/>
        </p:nvSpPr>
        <p:spPr>
          <a:xfrm>
            <a:off x="51244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pc="300" dirty="0">
                <a:solidFill>
                  <a:srgbClr val="00B0F0"/>
                </a:solidFill>
              </a:rPr>
              <a:t>LYDERYSTĖ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B8F37E-392E-CB28-687A-6124915AAEAC}"/>
              </a:ext>
            </a:extLst>
          </p:cNvPr>
          <p:cNvSpPr/>
          <p:nvPr/>
        </p:nvSpPr>
        <p:spPr>
          <a:xfrm>
            <a:off x="5124450" y="5105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MEDICINA</a:t>
            </a:r>
          </a:p>
        </p:txBody>
      </p:sp>
    </p:spTree>
    <p:extLst>
      <p:ext uri="{BB962C8B-B14F-4D97-AF65-F5344CB8AC3E}">
        <p14:creationId xmlns:p14="http://schemas.microsoft.com/office/powerpoint/2010/main" val="2996026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02681E-A82C-60AD-46E5-2D501531B2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A0899-CFCF-F2BD-9AF9-DA795AA28DA5}"/>
              </a:ext>
            </a:extLst>
          </p:cNvPr>
          <p:cNvSpPr/>
          <p:nvPr/>
        </p:nvSpPr>
        <p:spPr>
          <a:xfrm>
            <a:off x="4676042" y="2946400"/>
            <a:ext cx="2839915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OPERATORIUS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746CC-DD59-88A3-74AA-30C38B4BF331}"/>
              </a:ext>
            </a:extLst>
          </p:cNvPr>
          <p:cNvSpPr/>
          <p:nvPr/>
        </p:nvSpPr>
        <p:spPr>
          <a:xfrm>
            <a:off x="1860550" y="3098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pc="300" dirty="0">
                <a:solidFill>
                  <a:srgbClr val="00B0F0"/>
                </a:solidFill>
              </a:rPr>
              <a:t>TAKTIKA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F1E22-9071-540B-4A33-EFB2B93B59DA}"/>
              </a:ext>
            </a:extLst>
          </p:cNvPr>
          <p:cNvSpPr/>
          <p:nvPr/>
        </p:nvSpPr>
        <p:spPr>
          <a:xfrm>
            <a:off x="8388350" y="3098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IN</a:t>
            </a:r>
            <a:r>
              <a:rPr lang="lt-LT" spc="300" dirty="0">
                <a:solidFill>
                  <a:srgbClr val="00B0F0"/>
                </a:solidFill>
              </a:rPr>
              <a:t>ŽINERIJA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0B63F8-C30E-2145-C813-E5AA3532BE5F}"/>
              </a:ext>
            </a:extLst>
          </p:cNvPr>
          <p:cNvSpPr/>
          <p:nvPr/>
        </p:nvSpPr>
        <p:spPr>
          <a:xfrm>
            <a:off x="83883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pc="300" dirty="0">
                <a:solidFill>
                  <a:srgbClr val="00B0F0"/>
                </a:solidFill>
              </a:rPr>
              <a:t>KOM.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3D9F1-86A3-85F5-F3A5-789DC4C0C41E}"/>
              </a:ext>
            </a:extLst>
          </p:cNvPr>
          <p:cNvSpPr/>
          <p:nvPr/>
        </p:nvSpPr>
        <p:spPr>
          <a:xfrm>
            <a:off x="1860550" y="5130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APSAUGA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4AB66-0E71-137D-3BC1-2215728A0BB7}"/>
              </a:ext>
            </a:extLst>
          </p:cNvPr>
          <p:cNvSpPr/>
          <p:nvPr/>
        </p:nvSpPr>
        <p:spPr>
          <a:xfrm>
            <a:off x="8388350" y="5130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NAVIGACIJA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2AE3F2-125E-D3F6-A39D-976872466470}"/>
              </a:ext>
            </a:extLst>
          </p:cNvPr>
          <p:cNvSpPr/>
          <p:nvPr/>
        </p:nvSpPr>
        <p:spPr>
          <a:xfrm>
            <a:off x="1768844" y="961065"/>
            <a:ext cx="2126511" cy="87186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E98EDD-FE52-9CF9-E466-74DCEA107ACF}"/>
              </a:ext>
            </a:extLst>
          </p:cNvPr>
          <p:cNvSpPr/>
          <p:nvPr/>
        </p:nvSpPr>
        <p:spPr>
          <a:xfrm>
            <a:off x="51244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pc="300" dirty="0">
                <a:solidFill>
                  <a:srgbClr val="00B0F0"/>
                </a:solidFill>
              </a:rPr>
              <a:t>LYDERYSTĖ</a:t>
            </a:r>
            <a:endParaRPr lang="en-US" spc="300" dirty="0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B8F37E-392E-CB28-687A-6124915AAEAC}"/>
              </a:ext>
            </a:extLst>
          </p:cNvPr>
          <p:cNvSpPr/>
          <p:nvPr/>
        </p:nvSpPr>
        <p:spPr>
          <a:xfrm>
            <a:off x="5124450" y="5105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MEDICINA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42C27-DE29-7798-A2D1-4B703C760681}"/>
              </a:ext>
            </a:extLst>
          </p:cNvPr>
          <p:cNvSpPr/>
          <p:nvPr/>
        </p:nvSpPr>
        <p:spPr>
          <a:xfrm>
            <a:off x="18605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GINKLAI</a:t>
            </a:r>
          </a:p>
        </p:txBody>
      </p:sp>
    </p:spTree>
    <p:extLst>
      <p:ext uri="{BB962C8B-B14F-4D97-AF65-F5344CB8AC3E}">
        <p14:creationId xmlns:p14="http://schemas.microsoft.com/office/powerpoint/2010/main" val="223087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8DC6232-A224-09E2-D2B2-3EEA7DC3CA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A0899-CFCF-F2BD-9AF9-DA795AA28DA5}"/>
              </a:ext>
            </a:extLst>
          </p:cNvPr>
          <p:cNvSpPr/>
          <p:nvPr/>
        </p:nvSpPr>
        <p:spPr>
          <a:xfrm>
            <a:off x="7444642" y="4699000"/>
            <a:ext cx="2839915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C00000"/>
                </a:solidFill>
              </a:rPr>
              <a:t>OPERATORIUS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42C27-DE29-7798-A2D1-4B703C760681}"/>
              </a:ext>
            </a:extLst>
          </p:cNvPr>
          <p:cNvSpPr/>
          <p:nvPr/>
        </p:nvSpPr>
        <p:spPr>
          <a:xfrm>
            <a:off x="462915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GINKLAI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240E17-EBF9-7CE5-6375-2959E77F6367}"/>
              </a:ext>
            </a:extLst>
          </p:cNvPr>
          <p:cNvSpPr/>
          <p:nvPr/>
        </p:nvSpPr>
        <p:spPr>
          <a:xfrm>
            <a:off x="24130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carbine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0FE1EF-9EA4-39FD-6871-8CC68450EE96}"/>
              </a:ext>
            </a:extLst>
          </p:cNvPr>
          <p:cNvSpPr/>
          <p:nvPr/>
        </p:nvSpPr>
        <p:spPr>
          <a:xfrm>
            <a:off x="24384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carbine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A0E30-1958-3D8A-DE8F-F21AB7FB9703}"/>
              </a:ext>
            </a:extLst>
          </p:cNvPr>
          <p:cNvSpPr/>
          <p:nvPr/>
        </p:nvSpPr>
        <p:spPr>
          <a:xfrm>
            <a:off x="68453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pistol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1B801A-C731-3796-6C31-26363FD7C524}"/>
              </a:ext>
            </a:extLst>
          </p:cNvPr>
          <p:cNvSpPr/>
          <p:nvPr/>
        </p:nvSpPr>
        <p:spPr>
          <a:xfrm>
            <a:off x="462915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CFC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00A45-18D8-D30B-6322-AC53F6AAF463}"/>
              </a:ext>
            </a:extLst>
          </p:cNvPr>
          <p:cNvSpPr/>
          <p:nvPr/>
        </p:nvSpPr>
        <p:spPr>
          <a:xfrm>
            <a:off x="24130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shotgun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0B54C2-0770-D822-526B-093515BA709F}"/>
              </a:ext>
            </a:extLst>
          </p:cNvPr>
          <p:cNvSpPr/>
          <p:nvPr/>
        </p:nvSpPr>
        <p:spPr>
          <a:xfrm>
            <a:off x="462915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shotgun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CA78D8-417A-5A96-3416-5825C9358BE8}"/>
              </a:ext>
            </a:extLst>
          </p:cNvPr>
          <p:cNvSpPr/>
          <p:nvPr/>
        </p:nvSpPr>
        <p:spPr>
          <a:xfrm>
            <a:off x="68453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DDM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7C23F-2FA6-9A89-F774-87C7EA330CAD}"/>
              </a:ext>
            </a:extLst>
          </p:cNvPr>
          <p:cNvSpPr/>
          <p:nvPr/>
        </p:nvSpPr>
        <p:spPr>
          <a:xfrm>
            <a:off x="68199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pistol</a:t>
            </a:r>
          </a:p>
        </p:txBody>
      </p:sp>
    </p:spTree>
    <p:extLst>
      <p:ext uri="{BB962C8B-B14F-4D97-AF65-F5344CB8AC3E}">
        <p14:creationId xmlns:p14="http://schemas.microsoft.com/office/powerpoint/2010/main" val="246127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8DC6232-A224-09E2-D2B2-3EEA7DC3CA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A0899-CFCF-F2BD-9AF9-DA795AA28DA5}"/>
              </a:ext>
            </a:extLst>
          </p:cNvPr>
          <p:cNvSpPr/>
          <p:nvPr/>
        </p:nvSpPr>
        <p:spPr>
          <a:xfrm>
            <a:off x="7444642" y="4699000"/>
            <a:ext cx="2839915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C00000"/>
                </a:solidFill>
              </a:rPr>
              <a:t>OPERATORIUS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42C27-DE29-7798-A2D1-4B703C760681}"/>
              </a:ext>
            </a:extLst>
          </p:cNvPr>
          <p:cNvSpPr/>
          <p:nvPr/>
        </p:nvSpPr>
        <p:spPr>
          <a:xfrm>
            <a:off x="462915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GINKLAI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240E17-EBF9-7CE5-6375-2959E77F6367}"/>
              </a:ext>
            </a:extLst>
          </p:cNvPr>
          <p:cNvSpPr/>
          <p:nvPr/>
        </p:nvSpPr>
        <p:spPr>
          <a:xfrm>
            <a:off x="24130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carbine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0FE1EF-9EA4-39FD-6871-8CC68450EE96}"/>
              </a:ext>
            </a:extLst>
          </p:cNvPr>
          <p:cNvSpPr/>
          <p:nvPr/>
        </p:nvSpPr>
        <p:spPr>
          <a:xfrm>
            <a:off x="24384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carbine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A0E30-1958-3D8A-DE8F-F21AB7FB9703}"/>
              </a:ext>
            </a:extLst>
          </p:cNvPr>
          <p:cNvSpPr/>
          <p:nvPr/>
        </p:nvSpPr>
        <p:spPr>
          <a:xfrm>
            <a:off x="68453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pistol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1B801A-C731-3796-6C31-26363FD7C524}"/>
              </a:ext>
            </a:extLst>
          </p:cNvPr>
          <p:cNvSpPr/>
          <p:nvPr/>
        </p:nvSpPr>
        <p:spPr>
          <a:xfrm>
            <a:off x="462915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CFC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00A45-18D8-D30B-6322-AC53F6AAF463}"/>
              </a:ext>
            </a:extLst>
          </p:cNvPr>
          <p:cNvSpPr/>
          <p:nvPr/>
        </p:nvSpPr>
        <p:spPr>
          <a:xfrm>
            <a:off x="24130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shotgun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0B54C2-0770-D822-526B-093515BA709F}"/>
              </a:ext>
            </a:extLst>
          </p:cNvPr>
          <p:cNvSpPr/>
          <p:nvPr/>
        </p:nvSpPr>
        <p:spPr>
          <a:xfrm>
            <a:off x="462915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shotgun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CA78D8-417A-5A96-3416-5825C9358BE8}"/>
              </a:ext>
            </a:extLst>
          </p:cNvPr>
          <p:cNvSpPr/>
          <p:nvPr/>
        </p:nvSpPr>
        <p:spPr>
          <a:xfrm>
            <a:off x="68453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DDM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EA2605-6FE9-A6EE-8B9B-0B6921AC163C}"/>
              </a:ext>
            </a:extLst>
          </p:cNvPr>
          <p:cNvSpPr/>
          <p:nvPr/>
        </p:nvSpPr>
        <p:spPr>
          <a:xfrm>
            <a:off x="6728194" y="1837365"/>
            <a:ext cx="2126511" cy="87186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7C23F-2FA6-9A89-F774-87C7EA330CAD}"/>
              </a:ext>
            </a:extLst>
          </p:cNvPr>
          <p:cNvSpPr/>
          <p:nvPr/>
        </p:nvSpPr>
        <p:spPr>
          <a:xfrm>
            <a:off x="68199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pistol</a:t>
            </a:r>
          </a:p>
        </p:txBody>
      </p:sp>
    </p:spTree>
    <p:extLst>
      <p:ext uri="{BB962C8B-B14F-4D97-AF65-F5344CB8AC3E}">
        <p14:creationId xmlns:p14="http://schemas.microsoft.com/office/powerpoint/2010/main" val="172045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8DC6232-A224-09E2-D2B2-3EEA7DC3CA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A0899-CFCF-F2BD-9AF9-DA795AA28DA5}"/>
              </a:ext>
            </a:extLst>
          </p:cNvPr>
          <p:cNvSpPr/>
          <p:nvPr/>
        </p:nvSpPr>
        <p:spPr>
          <a:xfrm>
            <a:off x="7444642" y="4699000"/>
            <a:ext cx="2839915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C00000"/>
                </a:solidFill>
              </a:rPr>
              <a:t>OPERATORIUS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42C27-DE29-7798-A2D1-4B703C760681}"/>
              </a:ext>
            </a:extLst>
          </p:cNvPr>
          <p:cNvSpPr/>
          <p:nvPr/>
        </p:nvSpPr>
        <p:spPr>
          <a:xfrm>
            <a:off x="462915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GINKLAI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240E17-EBF9-7CE5-6375-2959E77F6367}"/>
              </a:ext>
            </a:extLst>
          </p:cNvPr>
          <p:cNvSpPr/>
          <p:nvPr/>
        </p:nvSpPr>
        <p:spPr>
          <a:xfrm>
            <a:off x="24130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carbine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0FE1EF-9EA4-39FD-6871-8CC68450EE96}"/>
              </a:ext>
            </a:extLst>
          </p:cNvPr>
          <p:cNvSpPr/>
          <p:nvPr/>
        </p:nvSpPr>
        <p:spPr>
          <a:xfrm>
            <a:off x="24384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carbine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A0E30-1958-3D8A-DE8F-F21AB7FB9703}"/>
              </a:ext>
            </a:extLst>
          </p:cNvPr>
          <p:cNvSpPr/>
          <p:nvPr/>
        </p:nvSpPr>
        <p:spPr>
          <a:xfrm>
            <a:off x="68453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pistol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1B801A-C731-3796-6C31-26363FD7C524}"/>
              </a:ext>
            </a:extLst>
          </p:cNvPr>
          <p:cNvSpPr/>
          <p:nvPr/>
        </p:nvSpPr>
        <p:spPr>
          <a:xfrm>
            <a:off x="462915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CFC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00A45-18D8-D30B-6322-AC53F6AAF463}"/>
              </a:ext>
            </a:extLst>
          </p:cNvPr>
          <p:cNvSpPr/>
          <p:nvPr/>
        </p:nvSpPr>
        <p:spPr>
          <a:xfrm>
            <a:off x="24130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shotgun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0B54C2-0770-D822-526B-093515BA709F}"/>
              </a:ext>
            </a:extLst>
          </p:cNvPr>
          <p:cNvSpPr/>
          <p:nvPr/>
        </p:nvSpPr>
        <p:spPr>
          <a:xfrm>
            <a:off x="462915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shotgun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CA78D8-417A-5A96-3416-5825C9358BE8}"/>
              </a:ext>
            </a:extLst>
          </p:cNvPr>
          <p:cNvSpPr/>
          <p:nvPr/>
        </p:nvSpPr>
        <p:spPr>
          <a:xfrm>
            <a:off x="68453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DDM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EA2605-6FE9-A6EE-8B9B-0B6921AC163C}"/>
              </a:ext>
            </a:extLst>
          </p:cNvPr>
          <p:cNvSpPr/>
          <p:nvPr/>
        </p:nvSpPr>
        <p:spPr>
          <a:xfrm>
            <a:off x="6728194" y="1837365"/>
            <a:ext cx="2126511" cy="87186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7C23F-2FA6-9A89-F774-87C7EA330CAD}"/>
              </a:ext>
            </a:extLst>
          </p:cNvPr>
          <p:cNvSpPr/>
          <p:nvPr/>
        </p:nvSpPr>
        <p:spPr>
          <a:xfrm>
            <a:off x="68199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pistol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93D8F-8906-2A30-F37E-A51B620773E3}"/>
              </a:ext>
            </a:extLst>
          </p:cNvPr>
          <p:cNvSpPr txBox="1"/>
          <p:nvPr/>
        </p:nvSpPr>
        <p:spPr>
          <a:xfrm>
            <a:off x="9238437" y="225842"/>
            <a:ext cx="286168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</a:rPr>
              <a:t>-</a:t>
            </a:r>
            <a:r>
              <a:rPr lang="en-US" spc="300" dirty="0" err="1">
                <a:solidFill>
                  <a:schemeClr val="bg1"/>
                </a:solidFill>
              </a:rPr>
              <a:t>Stov</a:t>
            </a:r>
            <a:r>
              <a:rPr lang="lt-LT" spc="300" dirty="0">
                <a:solidFill>
                  <a:schemeClr val="bg1"/>
                </a:solidFill>
              </a:rPr>
              <a:t>ė</a:t>
            </a:r>
            <a:r>
              <a:rPr lang="en-US" spc="300" dirty="0">
                <a:solidFill>
                  <a:schemeClr val="bg1"/>
                </a:solidFill>
              </a:rPr>
              <a:t>sena</a:t>
            </a:r>
            <a:endParaRPr lang="lt-LT" spc="300" dirty="0">
              <a:solidFill>
                <a:schemeClr val="bg1"/>
              </a:solidFill>
            </a:endParaRPr>
          </a:p>
          <a:p>
            <a:r>
              <a:rPr lang="lt-LT" spc="300" dirty="0">
                <a:solidFill>
                  <a:schemeClr val="bg1"/>
                </a:solidFill>
              </a:rPr>
              <a:t>-Laikymas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-Dominuojanti akis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-Taikikliai</a:t>
            </a:r>
          </a:p>
          <a:p>
            <a:r>
              <a:rPr lang="lt-LT" spc="300" dirty="0">
                <a:solidFill>
                  <a:schemeClr val="bg1"/>
                </a:solidFill>
              </a:rPr>
              <a:t>-Atatrankos kontrolė</a:t>
            </a:r>
          </a:p>
          <a:p>
            <a:r>
              <a:rPr lang="lt-LT" spc="300" dirty="0">
                <a:solidFill>
                  <a:schemeClr val="bg1"/>
                </a:solidFill>
              </a:rPr>
              <a:t>-Užtaisymas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-Ištaisymas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-Pertaisymas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-Taiklumo principai</a:t>
            </a:r>
          </a:p>
          <a:p>
            <a:r>
              <a:rPr lang="lt-LT" spc="300" dirty="0">
                <a:solidFill>
                  <a:schemeClr val="bg1"/>
                </a:solidFill>
              </a:rPr>
              <a:t>-Reakcija į kontaktą</a:t>
            </a:r>
          </a:p>
          <a:p>
            <a:r>
              <a:rPr lang="lt-LT" spc="300" dirty="0">
                <a:solidFill>
                  <a:schemeClr val="bg1"/>
                </a:solidFill>
              </a:rPr>
              <a:t>-Sukiniai</a:t>
            </a:r>
          </a:p>
          <a:p>
            <a:r>
              <a:rPr lang="lt-LT" spc="300" dirty="0">
                <a:solidFill>
                  <a:schemeClr val="bg1"/>
                </a:solidFill>
              </a:rPr>
              <a:t>-Priedanga</a:t>
            </a:r>
          </a:p>
          <a:p>
            <a:r>
              <a:rPr lang="lt-LT" spc="300" dirty="0">
                <a:solidFill>
                  <a:schemeClr val="bg1"/>
                </a:solidFill>
              </a:rPr>
              <a:t>-Gedimai</a:t>
            </a:r>
          </a:p>
          <a:p>
            <a:r>
              <a:rPr lang="lt-LT" spc="300" dirty="0">
                <a:solidFill>
                  <a:schemeClr val="bg1"/>
                </a:solidFill>
              </a:rPr>
              <a:t>-Ėjimas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-ir kt.</a:t>
            </a:r>
          </a:p>
        </p:txBody>
      </p:sp>
    </p:spTree>
    <p:extLst>
      <p:ext uri="{BB962C8B-B14F-4D97-AF65-F5344CB8AC3E}">
        <p14:creationId xmlns:p14="http://schemas.microsoft.com/office/powerpoint/2010/main" val="3632512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8DC6232-A224-09E2-D2B2-3EEA7DC3CA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A0899-CFCF-F2BD-9AF9-DA795AA28DA5}"/>
              </a:ext>
            </a:extLst>
          </p:cNvPr>
          <p:cNvSpPr/>
          <p:nvPr/>
        </p:nvSpPr>
        <p:spPr>
          <a:xfrm>
            <a:off x="7444642" y="4699000"/>
            <a:ext cx="2839915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C00000"/>
                </a:solidFill>
              </a:rPr>
              <a:t>OPERATORIUS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42C27-DE29-7798-A2D1-4B703C760681}"/>
              </a:ext>
            </a:extLst>
          </p:cNvPr>
          <p:cNvSpPr/>
          <p:nvPr/>
        </p:nvSpPr>
        <p:spPr>
          <a:xfrm>
            <a:off x="462915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rgbClr val="00B0F0"/>
                </a:solidFill>
              </a:rPr>
              <a:t>GINKLAI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240E17-EBF9-7CE5-6375-2959E77F6367}"/>
              </a:ext>
            </a:extLst>
          </p:cNvPr>
          <p:cNvSpPr/>
          <p:nvPr/>
        </p:nvSpPr>
        <p:spPr>
          <a:xfrm>
            <a:off x="24130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carbine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0FE1EF-9EA4-39FD-6871-8CC68450EE96}"/>
              </a:ext>
            </a:extLst>
          </p:cNvPr>
          <p:cNvSpPr/>
          <p:nvPr/>
        </p:nvSpPr>
        <p:spPr>
          <a:xfrm>
            <a:off x="24384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carbine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A0E30-1958-3D8A-DE8F-F21AB7FB9703}"/>
              </a:ext>
            </a:extLst>
          </p:cNvPr>
          <p:cNvSpPr/>
          <p:nvPr/>
        </p:nvSpPr>
        <p:spPr>
          <a:xfrm>
            <a:off x="6845300" y="2819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pistol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1B801A-C731-3796-6C31-26363FD7C524}"/>
              </a:ext>
            </a:extLst>
          </p:cNvPr>
          <p:cNvSpPr/>
          <p:nvPr/>
        </p:nvSpPr>
        <p:spPr>
          <a:xfrm>
            <a:off x="462915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CFC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00A45-18D8-D30B-6322-AC53F6AAF463}"/>
              </a:ext>
            </a:extLst>
          </p:cNvPr>
          <p:cNvSpPr/>
          <p:nvPr/>
        </p:nvSpPr>
        <p:spPr>
          <a:xfrm>
            <a:off x="24130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shotgun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0B54C2-0770-D822-526B-093515BA709F}"/>
              </a:ext>
            </a:extLst>
          </p:cNvPr>
          <p:cNvSpPr/>
          <p:nvPr/>
        </p:nvSpPr>
        <p:spPr>
          <a:xfrm>
            <a:off x="462915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Dynamic shotgun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CA78D8-417A-5A96-3416-5825C9358BE8}"/>
              </a:ext>
            </a:extLst>
          </p:cNvPr>
          <p:cNvSpPr/>
          <p:nvPr/>
        </p:nvSpPr>
        <p:spPr>
          <a:xfrm>
            <a:off x="6845300" y="36957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DDM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EA2605-6FE9-A6EE-8B9B-0B6921AC163C}"/>
              </a:ext>
            </a:extLst>
          </p:cNvPr>
          <p:cNvSpPr/>
          <p:nvPr/>
        </p:nvSpPr>
        <p:spPr>
          <a:xfrm>
            <a:off x="6728194" y="1837365"/>
            <a:ext cx="2126511" cy="87186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7C23F-2FA6-9A89-F774-87C7EA330CAD}"/>
              </a:ext>
            </a:extLst>
          </p:cNvPr>
          <p:cNvSpPr/>
          <p:nvPr/>
        </p:nvSpPr>
        <p:spPr>
          <a:xfrm>
            <a:off x="6819900" y="19431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tx1"/>
                </a:solidFill>
              </a:rPr>
              <a:t>Tactical pistol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93D8F-8906-2A30-F37E-A51B620773E3}"/>
              </a:ext>
            </a:extLst>
          </p:cNvPr>
          <p:cNvSpPr txBox="1"/>
          <p:nvPr/>
        </p:nvSpPr>
        <p:spPr>
          <a:xfrm>
            <a:off x="9238437" y="225842"/>
            <a:ext cx="286168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</a:rPr>
              <a:t>-</a:t>
            </a:r>
            <a:r>
              <a:rPr lang="en-US" spc="300" dirty="0" err="1">
                <a:solidFill>
                  <a:schemeClr val="bg1"/>
                </a:solidFill>
              </a:rPr>
              <a:t>Stov</a:t>
            </a:r>
            <a:r>
              <a:rPr lang="lt-LT" spc="300" dirty="0">
                <a:solidFill>
                  <a:schemeClr val="bg1"/>
                </a:solidFill>
              </a:rPr>
              <a:t>ė</a:t>
            </a:r>
            <a:r>
              <a:rPr lang="en-US" spc="300" dirty="0">
                <a:solidFill>
                  <a:schemeClr val="bg1"/>
                </a:solidFill>
              </a:rPr>
              <a:t>sena</a:t>
            </a:r>
            <a:endParaRPr lang="lt-LT" spc="300" dirty="0">
              <a:solidFill>
                <a:schemeClr val="bg1"/>
              </a:solidFill>
            </a:endParaRPr>
          </a:p>
          <a:p>
            <a:r>
              <a:rPr lang="lt-LT" spc="300" dirty="0">
                <a:solidFill>
                  <a:schemeClr val="bg1"/>
                </a:solidFill>
              </a:rPr>
              <a:t>-Laikymas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-Dominuojanti akis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-Taikikliai</a:t>
            </a:r>
          </a:p>
          <a:p>
            <a:r>
              <a:rPr lang="lt-LT" spc="300" dirty="0">
                <a:solidFill>
                  <a:schemeClr val="bg1"/>
                </a:solidFill>
              </a:rPr>
              <a:t>-Atatrankos kontrolė</a:t>
            </a:r>
          </a:p>
          <a:p>
            <a:r>
              <a:rPr lang="lt-LT" spc="300" dirty="0">
                <a:solidFill>
                  <a:schemeClr val="bg1"/>
                </a:solidFill>
              </a:rPr>
              <a:t>-Užtaisymas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-Ištaisymas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-Pertaisymas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-Taiklumo principai</a:t>
            </a:r>
          </a:p>
          <a:p>
            <a:r>
              <a:rPr lang="lt-LT" spc="300" dirty="0">
                <a:solidFill>
                  <a:schemeClr val="bg1"/>
                </a:solidFill>
                <a:highlight>
                  <a:srgbClr val="800000"/>
                </a:highlight>
              </a:rPr>
              <a:t>-Reakcija į kontaktą</a:t>
            </a:r>
          </a:p>
          <a:p>
            <a:r>
              <a:rPr lang="lt-LT" spc="300" dirty="0">
                <a:solidFill>
                  <a:schemeClr val="bg1"/>
                </a:solidFill>
              </a:rPr>
              <a:t>-Sukiniai</a:t>
            </a:r>
          </a:p>
          <a:p>
            <a:r>
              <a:rPr lang="lt-LT" spc="300" dirty="0">
                <a:solidFill>
                  <a:schemeClr val="bg1"/>
                </a:solidFill>
              </a:rPr>
              <a:t>-Priedanga</a:t>
            </a:r>
          </a:p>
          <a:p>
            <a:r>
              <a:rPr lang="lt-LT" spc="300" dirty="0">
                <a:solidFill>
                  <a:schemeClr val="bg1"/>
                </a:solidFill>
              </a:rPr>
              <a:t>-Gedimai</a:t>
            </a:r>
          </a:p>
          <a:p>
            <a:r>
              <a:rPr lang="lt-LT" spc="300" dirty="0">
                <a:solidFill>
                  <a:schemeClr val="bg1"/>
                </a:solidFill>
              </a:rPr>
              <a:t>-Ėjimas</a:t>
            </a:r>
          </a:p>
          <a:p>
            <a:r>
              <a:rPr lang="lt-LT" spc="300" dirty="0">
                <a:solidFill>
                  <a:schemeClr val="bg1"/>
                </a:solidFill>
              </a:rPr>
              <a:t>-ir kt.</a:t>
            </a:r>
          </a:p>
        </p:txBody>
      </p:sp>
    </p:spTree>
    <p:extLst>
      <p:ext uri="{BB962C8B-B14F-4D97-AF65-F5344CB8AC3E}">
        <p14:creationId xmlns:p14="http://schemas.microsoft.com/office/powerpoint/2010/main" val="2870740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733E-7C7D-0F69-A6A4-B522285D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3E2DA-8767-11AC-617B-854EA0D9D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D6AF58D3-6143-B890-346F-B12A19752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56"/>
          <a:stretch/>
        </p:blipFill>
        <p:spPr bwMode="auto">
          <a:xfrm>
            <a:off x="-19052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EAFA3-9C97-7982-D4A5-7A87587713DF}"/>
              </a:ext>
            </a:extLst>
          </p:cNvPr>
          <p:cNvSpPr txBox="1"/>
          <p:nvPr/>
        </p:nvSpPr>
        <p:spPr>
          <a:xfrm>
            <a:off x="6599737" y="4397970"/>
            <a:ext cx="5796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5400" b="1" spc="6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CONTACT FRONT</a:t>
            </a:r>
            <a:endParaRPr lang="en-US" sz="5400" b="1" spc="600" dirty="0">
              <a:solidFill>
                <a:schemeClr val="bg1"/>
              </a:solidFill>
              <a:highlight>
                <a:srgbClr val="FF00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4147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2F4E7A-FDAF-3B0F-A974-2F5ECAEBF8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trim.BD331AD8-3A82-4737-96A5-E5D54EF70918.MOV">
            <a:hlinkClick r:id="" action="ppaction://media"/>
            <a:extLst>
              <a:ext uri="{FF2B5EF4-FFF2-40B4-BE49-F238E27FC236}">
                <a16:creationId xmlns:a16="http://schemas.microsoft.com/office/drawing/2014/main" id="{7FECE62E-C492-8841-ACFF-F21FC3297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8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CF544-20C8-0807-E79D-CCCFD59101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trim.DEFB1D59-93D8-4ECA-A602-F41A4A74AB62.MOV">
            <a:hlinkClick r:id="" action="ppaction://media"/>
            <a:extLst>
              <a:ext uri="{FF2B5EF4-FFF2-40B4-BE49-F238E27FC236}">
                <a16:creationId xmlns:a16="http://schemas.microsoft.com/office/drawing/2014/main" id="{0E89D6DE-8017-2D0A-1B52-B7196134A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14696-DCBE-C5A3-A759-67FAFD1A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im.53AA3ADF-973A-4CFC-8177-F5F2D7783B28.MOV">
            <a:hlinkClick r:id="" action="ppaction://media"/>
            <a:extLst>
              <a:ext uri="{FF2B5EF4-FFF2-40B4-BE49-F238E27FC236}">
                <a16:creationId xmlns:a16="http://schemas.microsoft.com/office/drawing/2014/main" id="{76387285-BA24-9A40-0B19-A28F1372DD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121" y="30589"/>
            <a:ext cx="12320121" cy="6775573"/>
          </a:xfrm>
        </p:spPr>
      </p:pic>
    </p:spTree>
    <p:extLst>
      <p:ext uri="{BB962C8B-B14F-4D97-AF65-F5344CB8AC3E}">
        <p14:creationId xmlns:p14="http://schemas.microsoft.com/office/powerpoint/2010/main" val="271626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apon, pc game, action-adventure game, screenshot&#10;&#10;Description automatically generated">
            <a:extLst>
              <a:ext uri="{FF2B5EF4-FFF2-40B4-BE49-F238E27FC236}">
                <a16:creationId xmlns:a16="http://schemas.microsoft.com/office/drawing/2014/main" id="{BE4ACC62-95CC-6401-3336-97C7E6A5E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15625" b="116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C078088-DFE3-CF00-8898-2C6DD6E598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0" y="5212394"/>
            <a:ext cx="1453786" cy="14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13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3E97A3-B219-1C5D-D7B9-59F93F5A0D28}"/>
              </a:ext>
            </a:extLst>
          </p:cNvPr>
          <p:cNvSpPr txBox="1"/>
          <p:nvPr/>
        </p:nvSpPr>
        <p:spPr>
          <a:xfrm>
            <a:off x="2671825" y="205040"/>
            <a:ext cx="6848350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41300" dirty="0"/>
              <a:t>IR</a:t>
            </a:r>
            <a:r>
              <a:rPr lang="lt-LT" sz="41300" dirty="0">
                <a:solidFill>
                  <a:srgbClr val="FF0000"/>
                </a:solidFill>
              </a:rPr>
              <a:t>?</a:t>
            </a:r>
            <a:endParaRPr lang="en-US" sz="4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13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230849-C50D-B998-673E-4934F0658D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A0899-CFCF-F2BD-9AF9-DA795AA28DA5}"/>
              </a:ext>
            </a:extLst>
          </p:cNvPr>
          <p:cNvSpPr/>
          <p:nvPr/>
        </p:nvSpPr>
        <p:spPr>
          <a:xfrm>
            <a:off x="4676042" y="2946400"/>
            <a:ext cx="2839915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pc="300" dirty="0">
                <a:solidFill>
                  <a:srgbClr val="C00000"/>
                </a:solidFill>
              </a:rPr>
              <a:t>PARDAVĖJAS</a:t>
            </a:r>
            <a:endParaRPr lang="en-US" spc="300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746CC-DD59-88A3-74AA-30C38B4BF331}"/>
              </a:ext>
            </a:extLst>
          </p:cNvPr>
          <p:cNvSpPr/>
          <p:nvPr/>
        </p:nvSpPr>
        <p:spPr>
          <a:xfrm>
            <a:off x="1860550" y="3098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SKATINIMAS</a:t>
            </a:r>
            <a:endParaRPr lang="en-US" sz="1600" spc="300" dirty="0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F1E22-9071-540B-4A33-EFB2B93B59DA}"/>
              </a:ext>
            </a:extLst>
          </p:cNvPr>
          <p:cNvSpPr/>
          <p:nvPr/>
        </p:nvSpPr>
        <p:spPr>
          <a:xfrm>
            <a:off x="8388350" y="3098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POREIKIS</a:t>
            </a:r>
            <a:endParaRPr lang="en-US" sz="1600" spc="300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0B63F8-C30E-2145-C813-E5AA3532BE5F}"/>
              </a:ext>
            </a:extLst>
          </p:cNvPr>
          <p:cNvSpPr/>
          <p:nvPr/>
        </p:nvSpPr>
        <p:spPr>
          <a:xfrm>
            <a:off x="83883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SITUACIJA</a:t>
            </a:r>
            <a:endParaRPr lang="en-US" sz="1600" spc="3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42C27-DE29-7798-A2D1-4B703C760681}"/>
              </a:ext>
            </a:extLst>
          </p:cNvPr>
          <p:cNvSpPr/>
          <p:nvPr/>
        </p:nvSpPr>
        <p:spPr>
          <a:xfrm>
            <a:off x="18605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PASIRUOŠIMAS</a:t>
            </a:r>
            <a:endParaRPr lang="en-US" sz="1600" spc="300" dirty="0">
              <a:solidFill>
                <a:srgbClr val="00B0F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3D9F1-86A3-85F5-F3A5-789DC4C0C41E}"/>
              </a:ext>
            </a:extLst>
          </p:cNvPr>
          <p:cNvSpPr/>
          <p:nvPr/>
        </p:nvSpPr>
        <p:spPr>
          <a:xfrm>
            <a:off x="1860550" y="5130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ARGUMENTAI</a:t>
            </a:r>
            <a:endParaRPr lang="en-US" sz="1600" spc="300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4AB66-0E71-137D-3BC1-2215728A0BB7}"/>
              </a:ext>
            </a:extLst>
          </p:cNvPr>
          <p:cNvSpPr/>
          <p:nvPr/>
        </p:nvSpPr>
        <p:spPr>
          <a:xfrm>
            <a:off x="8388350" y="5130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PASIŪLYMAS</a:t>
            </a:r>
            <a:endParaRPr lang="en-US" sz="1600" spc="300" dirty="0">
              <a:solidFill>
                <a:srgbClr val="00B0F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E98EDD-FE52-9CF9-E466-74DCEA107ACF}"/>
              </a:ext>
            </a:extLst>
          </p:cNvPr>
          <p:cNvSpPr/>
          <p:nvPr/>
        </p:nvSpPr>
        <p:spPr>
          <a:xfrm>
            <a:off x="5124450" y="10668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KONTAKTAS</a:t>
            </a:r>
            <a:endParaRPr lang="en-US" sz="1600" spc="300" dirty="0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B8F37E-392E-CB28-687A-6124915AAEAC}"/>
              </a:ext>
            </a:extLst>
          </p:cNvPr>
          <p:cNvSpPr/>
          <p:nvPr/>
        </p:nvSpPr>
        <p:spPr>
          <a:xfrm>
            <a:off x="5124450" y="5105400"/>
            <a:ext cx="19431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spc="300" dirty="0">
                <a:solidFill>
                  <a:srgbClr val="00B0F0"/>
                </a:solidFill>
              </a:rPr>
              <a:t>PRIEŠTARAI</a:t>
            </a:r>
            <a:endParaRPr lang="en-US" sz="1600" spc="3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44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57DCBE-F13A-9FAC-7422-28AF16B9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1" y="1456764"/>
            <a:ext cx="6813177" cy="3944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FCBAE-E0D4-F645-C340-50395548E08C}"/>
              </a:ext>
            </a:extLst>
          </p:cNvPr>
          <p:cNvSpPr txBox="1"/>
          <p:nvPr/>
        </p:nvSpPr>
        <p:spPr>
          <a:xfrm>
            <a:off x="673846" y="3428999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sz="2600" dirty="0"/>
              <a:t>S L U M P</a:t>
            </a:r>
            <a:endParaRPr lang="en-LT" sz="2600" dirty="0"/>
          </a:p>
        </p:txBody>
      </p:sp>
    </p:spTree>
    <p:extLst>
      <p:ext uri="{BB962C8B-B14F-4D97-AF65-F5344CB8AC3E}">
        <p14:creationId xmlns:p14="http://schemas.microsoft.com/office/powerpoint/2010/main" val="1435122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399884-FE4F-1090-F32E-D66A1E680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176" y="1300114"/>
            <a:ext cx="7569366" cy="4257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3E3D1F-EDB1-7AE1-E4F4-39F3BAB137D3}"/>
              </a:ext>
            </a:extLst>
          </p:cNvPr>
          <p:cNvSpPr txBox="1"/>
          <p:nvPr/>
        </p:nvSpPr>
        <p:spPr>
          <a:xfrm>
            <a:off x="174314" y="3428999"/>
            <a:ext cx="27018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sz="2600" dirty="0"/>
              <a:t>G R A D U A L I T Y</a:t>
            </a:r>
            <a:endParaRPr lang="en-LT" sz="2600" dirty="0"/>
          </a:p>
        </p:txBody>
      </p:sp>
    </p:spTree>
    <p:extLst>
      <p:ext uri="{BB962C8B-B14F-4D97-AF65-F5344CB8AC3E}">
        <p14:creationId xmlns:p14="http://schemas.microsoft.com/office/powerpoint/2010/main" val="357877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bout us - euseca">
            <a:extLst>
              <a:ext uri="{FF2B5EF4-FFF2-40B4-BE49-F238E27FC236}">
                <a16:creationId xmlns:a16="http://schemas.microsoft.com/office/drawing/2014/main" id="{D28D9C16-4F2C-2792-EE6B-9BC88FA1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0"/>
            <a:ext cx="5121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C3928-F654-3664-2D4C-5BE0203ED4CB}"/>
              </a:ext>
            </a:extLst>
          </p:cNvPr>
          <p:cNvSpPr txBox="1"/>
          <p:nvPr/>
        </p:nvSpPr>
        <p:spPr>
          <a:xfrm>
            <a:off x="459369" y="2736502"/>
            <a:ext cx="57913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800" spc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YOU‘RE AS GOOD AS YOUR</a:t>
            </a:r>
            <a:endParaRPr lang="en-US" sz="2800" spc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lt-LT" sz="2800" spc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LAST TRAINING SESSION</a:t>
            </a:r>
            <a:r>
              <a:rPr 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br>
              <a:rPr 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-Dr. Bryl</a:t>
            </a:r>
          </a:p>
        </p:txBody>
      </p:sp>
    </p:spTree>
    <p:extLst>
      <p:ext uri="{BB962C8B-B14F-4D97-AF65-F5344CB8AC3E}">
        <p14:creationId xmlns:p14="http://schemas.microsoft.com/office/powerpoint/2010/main" val="80439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Blue Print for Building Muscle - Living Healthy">
            <a:extLst>
              <a:ext uri="{FF2B5EF4-FFF2-40B4-BE49-F238E27FC236}">
                <a16:creationId xmlns:a16="http://schemas.microsoft.com/office/drawing/2014/main" id="{1501B764-6AF0-2DD4-35C4-D0FF1743C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DDF276-A5EE-5C04-5109-F5908A4D9082}"/>
              </a:ext>
            </a:extLst>
          </p:cNvPr>
          <p:cNvSpPr/>
          <p:nvPr/>
        </p:nvSpPr>
        <p:spPr>
          <a:xfrm>
            <a:off x="-1" y="5195407"/>
            <a:ext cx="7061201" cy="3671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pc="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KADA BUVO PASKUTINĖ TAVO TRENIRUOTĖ?</a:t>
            </a:r>
            <a:endParaRPr lang="en-US" spc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EF1D6-3C44-ABAA-532E-1980B838D555}"/>
              </a:ext>
            </a:extLst>
          </p:cNvPr>
          <p:cNvSpPr txBox="1"/>
          <p:nvPr/>
        </p:nvSpPr>
        <p:spPr>
          <a:xfrm>
            <a:off x="-1" y="5660041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pc="600" dirty="0">
                <a:solidFill>
                  <a:schemeClr val="bg1"/>
                </a:solidFill>
              </a:rPr>
              <a:t>BALYS VIRŠUTIS</a:t>
            </a:r>
            <a:br>
              <a:rPr lang="lt-LT" spc="600" dirty="0">
                <a:solidFill>
                  <a:schemeClr val="bg1"/>
                </a:solidFill>
              </a:rPr>
            </a:br>
            <a:r>
              <a:rPr lang="lt-LT" spc="600" dirty="0">
                <a:solidFill>
                  <a:schemeClr val="bg1"/>
                </a:solidFill>
              </a:rPr>
              <a:t>European Security Academy</a:t>
            </a:r>
          </a:p>
        </p:txBody>
      </p:sp>
    </p:spTree>
    <p:extLst>
      <p:ext uri="{BB962C8B-B14F-4D97-AF65-F5344CB8AC3E}">
        <p14:creationId xmlns:p14="http://schemas.microsoft.com/office/powerpoint/2010/main" val="384744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st 500+ Dark Water Pictures | Download Free Images on Unsplash">
            <a:extLst>
              <a:ext uri="{FF2B5EF4-FFF2-40B4-BE49-F238E27FC236}">
                <a16:creationId xmlns:a16="http://schemas.microsoft.com/office/drawing/2014/main" id="{B3A22F3B-2C65-B00A-1A0A-957222B5A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8564" b="72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9E8F87-3D80-0992-D832-DD3D0EEC10CA}"/>
              </a:ext>
            </a:extLst>
          </p:cNvPr>
          <p:cNvSpPr/>
          <p:nvPr/>
        </p:nvSpPr>
        <p:spPr>
          <a:xfrm>
            <a:off x="2048560" y="2440392"/>
            <a:ext cx="2290233" cy="2290233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rgbClr val="2A2B2D"/>
                </a:solidFill>
              </a:rPr>
              <a:t>RAUMENYS</a:t>
            </a:r>
            <a:endParaRPr lang="en-LT" dirty="0">
              <a:solidFill>
                <a:srgbClr val="2A2B2D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0F444-6517-1D4A-667B-CC30DC63FCF8}"/>
              </a:ext>
            </a:extLst>
          </p:cNvPr>
          <p:cNvSpPr/>
          <p:nvPr/>
        </p:nvSpPr>
        <p:spPr>
          <a:xfrm>
            <a:off x="4950883" y="2440392"/>
            <a:ext cx="2290233" cy="2290233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rgbClr val="2A2B2D"/>
                </a:solidFill>
              </a:rPr>
              <a:t>TRENIRUOTĖS</a:t>
            </a:r>
            <a:endParaRPr lang="en-LT" dirty="0">
              <a:solidFill>
                <a:srgbClr val="2A2B2D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B973BD-4A8D-ED78-ED38-0328C288B7E3}"/>
              </a:ext>
            </a:extLst>
          </p:cNvPr>
          <p:cNvSpPr/>
          <p:nvPr/>
        </p:nvSpPr>
        <p:spPr>
          <a:xfrm>
            <a:off x="7728696" y="2440392"/>
            <a:ext cx="2290233" cy="2290233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rgbClr val="2A2B2D"/>
                </a:solidFill>
              </a:rPr>
              <a:t>SLUMP</a:t>
            </a:r>
            <a:endParaRPr lang="en-LT" dirty="0">
              <a:solidFill>
                <a:srgbClr val="2A2B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st 500+ Dark Water Pictures | Download Free Images on Unsplash">
            <a:extLst>
              <a:ext uri="{FF2B5EF4-FFF2-40B4-BE49-F238E27FC236}">
                <a16:creationId xmlns:a16="http://schemas.microsoft.com/office/drawing/2014/main" id="{B3A22F3B-2C65-B00A-1A0A-957222B5A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8564" b="72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EA4D29-6543-87CA-B3FF-5997A46CF800}"/>
              </a:ext>
            </a:extLst>
          </p:cNvPr>
          <p:cNvSpPr/>
          <p:nvPr/>
        </p:nvSpPr>
        <p:spPr>
          <a:xfrm>
            <a:off x="1384300" y="1003300"/>
            <a:ext cx="9372600" cy="49657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AD6D5-2301-FD30-F316-83247ACFBB1B}"/>
              </a:ext>
            </a:extLst>
          </p:cNvPr>
          <p:cNvSpPr/>
          <p:nvPr/>
        </p:nvSpPr>
        <p:spPr>
          <a:xfrm>
            <a:off x="1927760" y="4310743"/>
            <a:ext cx="4168239" cy="134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solidFill>
                  <a:schemeClr val="tx1"/>
                </a:solidFill>
                <a:latin typeface="+mj-lt"/>
              </a:rPr>
              <a:t>ŽINAU</a:t>
            </a:r>
            <a:endParaRPr lang="en-US" sz="4800" spc="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687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st 500+ Dark Water Pictures | Download Free Images on Unsplash">
            <a:extLst>
              <a:ext uri="{FF2B5EF4-FFF2-40B4-BE49-F238E27FC236}">
                <a16:creationId xmlns:a16="http://schemas.microsoft.com/office/drawing/2014/main" id="{B3A22F3B-2C65-B00A-1A0A-957222B5A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8564" b="72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EA4D29-6543-87CA-B3FF-5997A46CF800}"/>
              </a:ext>
            </a:extLst>
          </p:cNvPr>
          <p:cNvSpPr/>
          <p:nvPr/>
        </p:nvSpPr>
        <p:spPr>
          <a:xfrm>
            <a:off x="1384300" y="1003300"/>
            <a:ext cx="9372600" cy="49657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AD6D5-2301-FD30-F316-83247ACFBB1B}"/>
              </a:ext>
            </a:extLst>
          </p:cNvPr>
          <p:cNvSpPr/>
          <p:nvPr/>
        </p:nvSpPr>
        <p:spPr>
          <a:xfrm>
            <a:off x="1927760" y="4310743"/>
            <a:ext cx="4168239" cy="134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solidFill>
                  <a:schemeClr val="tx1"/>
                </a:solidFill>
                <a:latin typeface="+mj-lt"/>
              </a:rPr>
              <a:t>ŽINAU</a:t>
            </a:r>
            <a:endParaRPr lang="en-US" sz="4800" spc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EF936-A70D-322B-6C88-AD09C0CC5FF7}"/>
              </a:ext>
            </a:extLst>
          </p:cNvPr>
          <p:cNvSpPr/>
          <p:nvPr/>
        </p:nvSpPr>
        <p:spPr>
          <a:xfrm>
            <a:off x="4011880" y="2758044"/>
            <a:ext cx="4168239" cy="1341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latin typeface="+mj-lt"/>
              </a:rPr>
              <a:t>SUPRANTU</a:t>
            </a:r>
            <a:endParaRPr lang="en-US" sz="4800" spc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29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st 500+ Dark Water Pictures | Download Free Images on Unsplash">
            <a:extLst>
              <a:ext uri="{FF2B5EF4-FFF2-40B4-BE49-F238E27FC236}">
                <a16:creationId xmlns:a16="http://schemas.microsoft.com/office/drawing/2014/main" id="{B3A22F3B-2C65-B00A-1A0A-957222B5A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8564" b="72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EA4D29-6543-87CA-B3FF-5997A46CF800}"/>
              </a:ext>
            </a:extLst>
          </p:cNvPr>
          <p:cNvSpPr/>
          <p:nvPr/>
        </p:nvSpPr>
        <p:spPr>
          <a:xfrm>
            <a:off x="1384300" y="1003300"/>
            <a:ext cx="9372600" cy="49657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AD6D5-2301-FD30-F316-83247ACFBB1B}"/>
              </a:ext>
            </a:extLst>
          </p:cNvPr>
          <p:cNvSpPr/>
          <p:nvPr/>
        </p:nvSpPr>
        <p:spPr>
          <a:xfrm>
            <a:off x="1927760" y="4310743"/>
            <a:ext cx="4168239" cy="134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solidFill>
                  <a:schemeClr val="tx1"/>
                </a:solidFill>
                <a:latin typeface="+mj-lt"/>
              </a:rPr>
              <a:t>ŽINAU</a:t>
            </a:r>
            <a:endParaRPr lang="en-US" sz="4800" spc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EF936-A70D-322B-6C88-AD09C0CC5FF7}"/>
              </a:ext>
            </a:extLst>
          </p:cNvPr>
          <p:cNvSpPr/>
          <p:nvPr/>
        </p:nvSpPr>
        <p:spPr>
          <a:xfrm>
            <a:off x="4011880" y="2758044"/>
            <a:ext cx="4168239" cy="1341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latin typeface="+mj-lt"/>
              </a:rPr>
              <a:t>SUPRANTU</a:t>
            </a:r>
            <a:endParaRPr lang="en-US" sz="4800" spc="600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6FB28A-9210-1030-A149-1D13E0059B3E}"/>
              </a:ext>
            </a:extLst>
          </p:cNvPr>
          <p:cNvCxnSpPr/>
          <p:nvPr/>
        </p:nvCxnSpPr>
        <p:spPr>
          <a:xfrm flipV="1">
            <a:off x="-1308100" y="1500744"/>
            <a:ext cx="15341600" cy="1257300"/>
          </a:xfrm>
          <a:prstGeom prst="line">
            <a:avLst/>
          </a:prstGeom>
          <a:ln w="730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5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st 500+ Dark Water Pictures | Download Free Images on Unsplash">
            <a:extLst>
              <a:ext uri="{FF2B5EF4-FFF2-40B4-BE49-F238E27FC236}">
                <a16:creationId xmlns:a16="http://schemas.microsoft.com/office/drawing/2014/main" id="{B3A22F3B-2C65-B00A-1A0A-957222B5A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8564" b="72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EA4D29-6543-87CA-B3FF-5997A46CF800}"/>
              </a:ext>
            </a:extLst>
          </p:cNvPr>
          <p:cNvSpPr/>
          <p:nvPr/>
        </p:nvSpPr>
        <p:spPr>
          <a:xfrm>
            <a:off x="1384300" y="1003300"/>
            <a:ext cx="9372600" cy="49657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AD6D5-2301-FD30-F316-83247ACFBB1B}"/>
              </a:ext>
            </a:extLst>
          </p:cNvPr>
          <p:cNvSpPr/>
          <p:nvPr/>
        </p:nvSpPr>
        <p:spPr>
          <a:xfrm>
            <a:off x="1927760" y="4310743"/>
            <a:ext cx="4168239" cy="134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solidFill>
                  <a:schemeClr val="tx1"/>
                </a:solidFill>
                <a:latin typeface="+mj-lt"/>
              </a:rPr>
              <a:t>ŽINAU</a:t>
            </a:r>
            <a:endParaRPr lang="en-US" sz="4800" spc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EF936-A70D-322B-6C88-AD09C0CC5FF7}"/>
              </a:ext>
            </a:extLst>
          </p:cNvPr>
          <p:cNvSpPr/>
          <p:nvPr/>
        </p:nvSpPr>
        <p:spPr>
          <a:xfrm>
            <a:off x="4011880" y="2758044"/>
            <a:ext cx="4168239" cy="1341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latin typeface="+mj-lt"/>
              </a:rPr>
              <a:t>SUPRANTU</a:t>
            </a:r>
            <a:endParaRPr lang="en-US" sz="4800" spc="6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0EAF1E-9016-F372-2B5A-A4ECFE3383F0}"/>
              </a:ext>
            </a:extLst>
          </p:cNvPr>
          <p:cNvSpPr/>
          <p:nvPr/>
        </p:nvSpPr>
        <p:spPr>
          <a:xfrm rot="21129474">
            <a:off x="3466793" y="-117242"/>
            <a:ext cx="8928820" cy="28745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spc="600" dirty="0">
                <a:latin typeface="+mj-lt"/>
              </a:rPr>
              <a:t>DARAU</a:t>
            </a:r>
            <a:endParaRPr lang="en-US" sz="4800" spc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627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IU-JITSU UNIVERSITY – LEGACY FIGHT APPAREL &amp; GEAR">
            <a:extLst>
              <a:ext uri="{FF2B5EF4-FFF2-40B4-BE49-F238E27FC236}">
                <a16:creationId xmlns:a16="http://schemas.microsoft.com/office/drawing/2014/main" id="{BC8B10E8-BBB7-813F-3C02-D4DB8519F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/>
          <a:stretch/>
        </p:blipFill>
        <p:spPr bwMode="auto">
          <a:xfrm>
            <a:off x="0" y="0"/>
            <a:ext cx="638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F239A8-9986-206B-67EE-19011CAAB88B}"/>
              </a:ext>
            </a:extLst>
          </p:cNvPr>
          <p:cNvSpPr/>
          <p:nvPr/>
        </p:nvSpPr>
        <p:spPr>
          <a:xfrm>
            <a:off x="5702300" y="1809750"/>
            <a:ext cx="5956300" cy="3238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spc="300" dirty="0">
                <a:latin typeface="+mj-lt"/>
              </a:rPr>
              <a:t>If you think, you </a:t>
            </a:r>
            <a:r>
              <a:rPr lang="lt-LT" sz="2400" spc="300" dirty="0">
                <a:latin typeface="+mj-lt"/>
              </a:rPr>
              <a:t>are</a:t>
            </a:r>
            <a:r>
              <a:rPr lang="en-US" sz="2400" spc="300" dirty="0">
                <a:latin typeface="+mj-lt"/>
              </a:rPr>
              <a:t> late.</a:t>
            </a:r>
          </a:p>
          <a:p>
            <a:pPr algn="ctr">
              <a:lnSpc>
                <a:spcPct val="150000"/>
              </a:lnSpc>
            </a:pPr>
            <a:r>
              <a:rPr lang="en-US" sz="2400" spc="300" dirty="0">
                <a:latin typeface="+mj-lt"/>
              </a:rPr>
              <a:t>If you are late, you use strength.</a:t>
            </a:r>
          </a:p>
          <a:p>
            <a:pPr algn="ctr">
              <a:lnSpc>
                <a:spcPct val="150000"/>
              </a:lnSpc>
            </a:pPr>
            <a:r>
              <a:rPr lang="en-US" sz="2400" spc="300" dirty="0">
                <a:latin typeface="+mj-lt"/>
              </a:rPr>
              <a:t>If you use strength, you tire.</a:t>
            </a:r>
          </a:p>
          <a:p>
            <a:pPr algn="ctr">
              <a:lnSpc>
                <a:spcPct val="150000"/>
              </a:lnSpc>
            </a:pPr>
            <a:r>
              <a:rPr lang="en-US" sz="2400" spc="300" dirty="0">
                <a:latin typeface="+mj-lt"/>
              </a:rPr>
              <a:t>And if you tire, you die.</a:t>
            </a:r>
          </a:p>
          <a:p>
            <a:pPr algn="ctr">
              <a:lnSpc>
                <a:spcPct val="150000"/>
              </a:lnSpc>
            </a:pPr>
            <a:r>
              <a:rPr lang="en-US" sz="2400" spc="300" dirty="0">
                <a:highlight>
                  <a:srgbClr val="FF0000"/>
                </a:highlight>
                <a:latin typeface="+mj-lt"/>
              </a:rPr>
              <a:t>-</a:t>
            </a:r>
            <a:r>
              <a:rPr lang="en-US" sz="2400" spc="300" dirty="0" err="1">
                <a:highlight>
                  <a:srgbClr val="FF0000"/>
                </a:highlight>
                <a:latin typeface="+mj-lt"/>
              </a:rPr>
              <a:t>Saulo</a:t>
            </a:r>
            <a:r>
              <a:rPr lang="en-US" sz="2400" spc="300" dirty="0">
                <a:highlight>
                  <a:srgbClr val="FF0000"/>
                </a:highlight>
                <a:latin typeface="+mj-lt"/>
              </a:rPr>
              <a:t> Ribeiro</a:t>
            </a:r>
          </a:p>
        </p:txBody>
      </p:sp>
    </p:spTree>
    <p:extLst>
      <p:ext uri="{BB962C8B-B14F-4D97-AF65-F5344CB8AC3E}">
        <p14:creationId xmlns:p14="http://schemas.microsoft.com/office/powerpoint/2010/main" val="268472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Bruce Lee Wallpaper Downloads, [100+] Bruce Lee Wallpapers for FREE |  Wallpapers.com">
            <a:extLst>
              <a:ext uri="{FF2B5EF4-FFF2-40B4-BE49-F238E27FC236}">
                <a16:creationId xmlns:a16="http://schemas.microsoft.com/office/drawing/2014/main" id="{37403B69-3E7A-BB22-CAD7-FE556107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2F647C-E0DD-DBA0-D610-EA540EC8DAF0}"/>
              </a:ext>
            </a:extLst>
          </p:cNvPr>
          <p:cNvSpPr/>
          <p:nvPr/>
        </p:nvSpPr>
        <p:spPr>
          <a:xfrm>
            <a:off x="0" y="4902200"/>
            <a:ext cx="12192000" cy="17780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0" i="0" spc="600" dirty="0">
                <a:solidFill>
                  <a:schemeClr val="bg1"/>
                </a:solidFill>
                <a:effectLst/>
                <a:latin typeface="Google Sans"/>
              </a:rPr>
              <a:t>I fear not the man who has practiced 10,000 kicks once, </a:t>
            </a:r>
          </a:p>
          <a:p>
            <a:pPr algn="ctr">
              <a:lnSpc>
                <a:spcPct val="150000"/>
              </a:lnSpc>
            </a:pPr>
            <a:r>
              <a:rPr lang="en-US" sz="2400" b="0" i="0" spc="600" dirty="0">
                <a:solidFill>
                  <a:schemeClr val="bg1"/>
                </a:solidFill>
                <a:effectLst/>
                <a:latin typeface="Google Sans"/>
              </a:rPr>
              <a:t>but I fear the man who has practiced one kick 10,000 times.</a:t>
            </a:r>
          </a:p>
          <a:p>
            <a:pPr algn="ctr">
              <a:lnSpc>
                <a:spcPct val="150000"/>
              </a:lnSpc>
            </a:pPr>
            <a:r>
              <a:rPr lang="en-US" sz="2400" spc="600" dirty="0">
                <a:solidFill>
                  <a:schemeClr val="bg1"/>
                </a:solidFill>
                <a:highlight>
                  <a:srgbClr val="FF0000"/>
                </a:highlight>
                <a:latin typeface="Google Sans"/>
              </a:rPr>
              <a:t>-Bruce Lee</a:t>
            </a:r>
            <a:endParaRPr lang="en-US" sz="2400" spc="6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87829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27154</TotalTime>
  <Words>301</Words>
  <Application>Microsoft Office PowerPoint</Application>
  <PresentationFormat>Widescreen</PresentationFormat>
  <Paragraphs>131</Paragraphs>
  <Slides>25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BENDRADARBIAVIMAS IR SUDĖTINGŲ SITUACIJŲ BEI KONFLIKTŲ VALDYMAS</dc:title>
  <dc:creator>Balys Virsutis</dc:creator>
  <cp:lastModifiedBy>Hp</cp:lastModifiedBy>
  <cp:revision>44</cp:revision>
  <dcterms:created xsi:type="dcterms:W3CDTF">2020-10-21T09:46:57Z</dcterms:created>
  <dcterms:modified xsi:type="dcterms:W3CDTF">2023-10-12T19:45:39Z</dcterms:modified>
</cp:coreProperties>
</file>